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C:\Users\USER\Desktop\slajd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Скарбничка досвіду / Зарубіжна літерату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0"/>
            <a:ext cx="9072391" cy="6705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5943600" cy="1162050"/>
          </a:xfrm>
        </p:spPr>
        <p:txBody>
          <a:bodyPr/>
          <a:lstStyle/>
          <a:p>
            <a:pPr algn="ctr"/>
            <a:r>
              <a:rPr lang="uk-UA" sz="4800" dirty="0" smtClean="0">
                <a:solidFill>
                  <a:srgbClr val="FF0000"/>
                </a:solidFill>
              </a:rPr>
              <a:t>        Понеділок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10200" y="3657600"/>
            <a:ext cx="3276600" cy="246856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7696200" cy="4691063"/>
          </a:xfrm>
        </p:spPr>
        <p:txBody>
          <a:bodyPr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</a:rPr>
              <a:t>15.03.2021 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uk-UA" sz="4000" dirty="0" smtClean="0"/>
              <a:t>     </a:t>
            </a:r>
            <a:r>
              <a:rPr lang="uk-UA" sz="4800" dirty="0" smtClean="0">
                <a:solidFill>
                  <a:schemeClr val="accent6">
                    <a:lumMod val="75000"/>
                  </a:schemeClr>
                </a:solidFill>
              </a:rPr>
              <a:t>День Античності</a:t>
            </a:r>
            <a:endParaRPr lang="uk-UA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 </a:t>
            </a:r>
            <a:r>
              <a:rPr lang="uk-UA" sz="2800" dirty="0" smtClean="0">
                <a:solidFill>
                  <a:srgbClr val="FFFF00"/>
                </a:solidFill>
              </a:rPr>
              <a:t>Конкурс літературних газет  “У пошуках перлин античності ”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err="1" smtClean="0">
                <a:solidFill>
                  <a:srgbClr val="FFFF00"/>
                </a:solidFill>
              </a:rPr>
              <a:t>Квест</a:t>
            </a:r>
            <a:r>
              <a:rPr lang="uk-UA" sz="2800" dirty="0" smtClean="0">
                <a:solidFill>
                  <a:srgbClr val="FFFF00"/>
                </a:solidFill>
              </a:rPr>
              <a:t> “ Феєрія </a:t>
            </a:r>
            <a:r>
              <a:rPr lang="uk-UA" sz="2800" dirty="0" err="1" smtClean="0">
                <a:solidFill>
                  <a:srgbClr val="FFFF00"/>
                </a:solidFill>
              </a:rPr>
              <a:t>епох”</a:t>
            </a:r>
            <a:r>
              <a:rPr lang="uk-UA" sz="2800" dirty="0" smtClean="0">
                <a:solidFill>
                  <a:srgbClr val="FFFF00"/>
                </a:solidFill>
              </a:rPr>
              <a:t> (5-7 класи)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Література на літо 10 клас 2020 рі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991600" cy="67818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620000" cy="116205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rgbClr val="FFFF00"/>
                </a:solidFill>
              </a:rPr>
              <a:t>Вівторок</a:t>
            </a:r>
            <a:endParaRPr lang="uk-UA" sz="44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05600" y="5410200"/>
            <a:ext cx="1981200" cy="715963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2000" y="1447800"/>
            <a:ext cx="7467600" cy="4691063"/>
          </a:xfrm>
        </p:spPr>
        <p:txBody>
          <a:bodyPr/>
          <a:lstStyle/>
          <a:p>
            <a:pPr marL="342900" indent="-342900" algn="ctr"/>
            <a:r>
              <a:rPr lang="uk-UA" sz="2800" dirty="0" smtClean="0">
                <a:solidFill>
                  <a:srgbClr val="FFFF00"/>
                </a:solidFill>
              </a:rPr>
              <a:t>16.03.2021</a:t>
            </a:r>
          </a:p>
          <a:p>
            <a:pPr marL="342900" indent="-342900" algn="ctr"/>
            <a:r>
              <a:rPr lang="uk-UA" sz="3600" b="1" dirty="0" smtClean="0">
                <a:solidFill>
                  <a:schemeClr val="accent6">
                    <a:lumMod val="75000"/>
                  </a:schemeClr>
                </a:solidFill>
              </a:rPr>
              <a:t>День фольклору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uk-UA" sz="2800" dirty="0" smtClean="0">
                <a:solidFill>
                  <a:srgbClr val="FFFF00"/>
                </a:solidFill>
              </a:rPr>
              <a:t>Конкурс малюнків “ Герої народних </a:t>
            </a:r>
            <a:r>
              <a:rPr lang="uk-UA" sz="2800" dirty="0" err="1" smtClean="0">
                <a:solidFill>
                  <a:srgbClr val="FFFF00"/>
                </a:solidFill>
              </a:rPr>
              <a:t>казок”</a:t>
            </a:r>
            <a:endParaRPr lang="uk-UA" sz="2800" dirty="0" smtClean="0">
              <a:solidFill>
                <a:srgbClr val="FFFF00"/>
              </a:solidFill>
            </a:endParaRPr>
          </a:p>
          <a:p>
            <a:pPr marL="342900" indent="-342900" algn="ctr">
              <a:buFont typeface="+mj-lt"/>
              <a:buAutoNum type="arabicPeriod"/>
            </a:pPr>
            <a:r>
              <a:rPr lang="uk-UA" sz="2800" dirty="0" smtClean="0">
                <a:solidFill>
                  <a:srgbClr val="FFFF00"/>
                </a:solidFill>
              </a:rPr>
              <a:t>Вікторина  “ Казка йде у </a:t>
            </a:r>
            <a:r>
              <a:rPr lang="uk-UA" sz="2800" dirty="0" err="1" smtClean="0">
                <a:solidFill>
                  <a:srgbClr val="FFFF00"/>
                </a:solidFill>
              </a:rPr>
              <a:t>гості”</a:t>
            </a:r>
            <a:r>
              <a:rPr lang="uk-UA" sz="2800" dirty="0" smtClean="0">
                <a:solidFill>
                  <a:srgbClr val="FFFF00"/>
                </a:solidFill>
              </a:rPr>
              <a:t> (5-6 класи) </a:t>
            </a:r>
            <a:endParaRPr lang="uk-UA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Українська літерату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0"/>
            <a:ext cx="94488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848600" cy="116205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chemeClr val="accent6">
                    <a:lumMod val="75000"/>
                  </a:schemeClr>
                </a:solidFill>
              </a:rPr>
              <a:t>Середа</a:t>
            </a:r>
            <a:endParaRPr lang="uk-UA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7772400" cy="4691063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17.03.2021</a:t>
            </a:r>
          </a:p>
          <a:p>
            <a:pPr algn="ctr"/>
            <a:r>
              <a:rPr lang="uk-UA" sz="4000" dirty="0" smtClean="0">
                <a:solidFill>
                  <a:schemeClr val="accent6">
                    <a:lumMod val="75000"/>
                  </a:schemeClr>
                </a:solidFill>
              </a:rPr>
              <a:t>День мрій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Конкурс стіннівок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“Це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 цікаво знати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кожному”</a:t>
            </a:r>
            <a:endParaRPr lang="uk-UA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/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5клас –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“Великі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казкарі”</a:t>
            </a:r>
            <a:endParaRPr lang="uk-UA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/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6 клас –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“Міфічні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істоти”</a:t>
            </a:r>
            <a:endParaRPr lang="uk-UA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/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7-8 класи –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“Легендарні</a:t>
            </a:r>
            <a:r>
              <a:rPr lang="uk-UA" sz="280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2800" smtClean="0">
                <a:solidFill>
                  <a:schemeClr val="accent6">
                    <a:lumMod val="75000"/>
                  </a:schemeClr>
                </a:solidFill>
              </a:rPr>
              <a:t>квіти 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“</a:t>
            </a:r>
          </a:p>
          <a:p>
            <a:pPr marL="342900" indent="-342900"/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9, 10, 11 класи –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“Там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, де панують краса і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спокій”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 (Вірші поетів світу про природу).</a:t>
            </a:r>
          </a:p>
          <a:p>
            <a:pPr marL="342900" indent="-342900"/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2. Захист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проєктів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2800" dirty="0" err="1" smtClean="0">
                <a:solidFill>
                  <a:schemeClr val="accent6">
                    <a:lumMod val="75000"/>
                  </a:schemeClr>
                </a:solidFill>
              </a:rPr>
              <a:t>“Поети-романтики”</a:t>
            </a:r>
            <a:r>
              <a:rPr lang="uk-UA" sz="2800" dirty="0" smtClean="0">
                <a:solidFill>
                  <a:schemeClr val="accent6">
                    <a:lumMod val="75000"/>
                  </a:schemeClr>
                </a:solidFill>
              </a:rPr>
              <a:t> (9 клас).</a:t>
            </a:r>
          </a:p>
          <a:p>
            <a:pPr marL="342900" indent="-342900"/>
            <a:endParaRPr lang="uk-UA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онкурс в секції літературна творчість розпочато! - Київська Мала Академія  Наук : Київська Мала Академія Нау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8" y="0"/>
            <a:ext cx="913612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6205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rgbClr val="FFFF00"/>
                </a:solidFill>
              </a:rPr>
              <a:t>Четвер</a:t>
            </a:r>
            <a:endParaRPr lang="uk-UA" sz="48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47800"/>
            <a:ext cx="7848600" cy="4691063"/>
          </a:xfrm>
        </p:spPr>
        <p:txBody>
          <a:bodyPr>
            <a:normAutofit/>
          </a:bodyPr>
          <a:lstStyle/>
          <a:p>
            <a:pPr algn="ctr"/>
            <a:r>
              <a:rPr lang="uk-UA" sz="1800" i="1" dirty="0" smtClean="0">
                <a:solidFill>
                  <a:srgbClr val="FFFF00"/>
                </a:solidFill>
              </a:rPr>
              <a:t>18.03.2021</a:t>
            </a:r>
          </a:p>
          <a:p>
            <a:pPr algn="ctr"/>
            <a:r>
              <a:rPr lang="uk-UA" sz="4800" b="1" dirty="0" smtClean="0">
                <a:solidFill>
                  <a:srgbClr val="FFFF00"/>
                </a:solidFill>
              </a:rPr>
              <a:t>День любові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err="1" smtClean="0">
                <a:solidFill>
                  <a:srgbClr val="FFFF00"/>
                </a:solidFill>
              </a:rPr>
              <a:t>Веб-квест</a:t>
            </a:r>
            <a:r>
              <a:rPr lang="uk-UA" sz="2800" dirty="0" smtClean="0">
                <a:solidFill>
                  <a:srgbClr val="FFFF00"/>
                </a:solidFill>
              </a:rPr>
              <a:t> “ Найвідоміші </a:t>
            </a:r>
            <a:r>
              <a:rPr lang="uk-UA" sz="2800" dirty="0" err="1" smtClean="0">
                <a:solidFill>
                  <a:srgbClr val="FFFF00"/>
                </a:solidFill>
              </a:rPr>
              <a:t>закохані”</a:t>
            </a:r>
            <a:r>
              <a:rPr lang="uk-UA" sz="2800" dirty="0" smtClean="0">
                <a:solidFill>
                  <a:srgbClr val="FFFF00"/>
                </a:solidFill>
              </a:rPr>
              <a:t> (7-9 класи) 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solidFill>
                  <a:srgbClr val="FFFF00"/>
                </a:solidFill>
              </a:rPr>
              <a:t>Конкурс творчих </a:t>
            </a:r>
            <a:r>
              <a:rPr lang="uk-UA" sz="2800" dirty="0" err="1" smtClean="0">
                <a:solidFill>
                  <a:srgbClr val="FFFF00"/>
                </a:solidFill>
              </a:rPr>
              <a:t>проєктів</a:t>
            </a:r>
            <a:r>
              <a:rPr lang="uk-UA" sz="2800" dirty="0" smtClean="0">
                <a:solidFill>
                  <a:srgbClr val="FFFF00"/>
                </a:solidFill>
              </a:rPr>
              <a:t>  “ Закохані в </a:t>
            </a:r>
            <a:r>
              <a:rPr lang="uk-UA" sz="2800" dirty="0" err="1" smtClean="0">
                <a:solidFill>
                  <a:srgbClr val="FFFF00"/>
                </a:solidFill>
              </a:rPr>
              <a:t>Україну”</a:t>
            </a:r>
            <a:r>
              <a:rPr lang="uk-UA" sz="2800" dirty="0" smtClean="0">
                <a:solidFill>
                  <a:srgbClr val="FFFF00"/>
                </a:solidFill>
              </a:rPr>
              <a:t> (10-11 класи)</a:t>
            </a:r>
          </a:p>
          <a:p>
            <a:pPr marL="342900" indent="-342900">
              <a:buFont typeface="+mj-lt"/>
              <a:buAutoNum type="arabicPeriod"/>
            </a:pPr>
            <a:endParaRPr lang="uk-UA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Річна контрольна робота із зарубіжної літератури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143000"/>
            <a:ext cx="6019800" cy="490935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3008313" cy="116205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rgbClr val="FF0000"/>
                </a:solidFill>
              </a:rPr>
              <a:t>П’ятниця</a:t>
            </a:r>
            <a:r>
              <a:rPr lang="uk-UA" sz="2800" dirty="0" smtClean="0"/>
              <a:t> 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7162800" cy="4691063"/>
          </a:xfrm>
        </p:spPr>
        <p:txBody>
          <a:bodyPr>
            <a:normAutofit/>
          </a:bodyPr>
          <a:lstStyle/>
          <a:p>
            <a:pPr algn="ctr"/>
            <a:r>
              <a:rPr lang="uk-UA" sz="2800" i="1" dirty="0" smtClean="0">
                <a:solidFill>
                  <a:srgbClr val="FF0000"/>
                </a:solidFill>
              </a:rPr>
              <a:t>19.03.2021</a:t>
            </a:r>
          </a:p>
          <a:p>
            <a:pPr algn="ctr"/>
            <a:r>
              <a:rPr lang="uk-UA" sz="4400" b="1" dirty="0" smtClean="0">
                <a:solidFill>
                  <a:srgbClr val="FF0000"/>
                </a:solidFill>
              </a:rPr>
              <a:t>День інтелекту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err="1" smtClean="0">
                <a:solidFill>
                  <a:srgbClr val="FF0000"/>
                </a:solidFill>
              </a:rPr>
              <a:t>Гра-квест</a:t>
            </a:r>
            <a:r>
              <a:rPr lang="uk-UA" sz="2800" dirty="0" smtClean="0">
                <a:solidFill>
                  <a:srgbClr val="FF0000"/>
                </a:solidFill>
              </a:rPr>
              <a:t> “ Лабіринтами зарубіжної літератури ” ( 7-8 класи)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800" dirty="0" smtClean="0">
                <a:solidFill>
                  <a:srgbClr val="FF0000"/>
                </a:solidFill>
              </a:rPr>
              <a:t>Літературний </a:t>
            </a:r>
            <a:r>
              <a:rPr lang="uk-UA" sz="2800" dirty="0" err="1" smtClean="0">
                <a:solidFill>
                  <a:srgbClr val="FF0000"/>
                </a:solidFill>
              </a:rPr>
              <a:t>хайп</a:t>
            </a:r>
            <a:r>
              <a:rPr lang="uk-UA" sz="2800" dirty="0" smtClean="0">
                <a:solidFill>
                  <a:srgbClr val="FF0000"/>
                </a:solidFill>
              </a:rPr>
              <a:t> “ Зарубіжна література і формування духовності людини ”  (11-ті класи)</a:t>
            </a:r>
          </a:p>
          <a:p>
            <a:pPr marL="342900" indent="-342900">
              <a:buFont typeface="+mj-lt"/>
              <a:buAutoNum type="arabicPeriod"/>
            </a:pPr>
            <a:endParaRPr lang="uk-UA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166</Words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        Понеділок </vt:lpstr>
      <vt:lpstr>Вівторок</vt:lpstr>
      <vt:lpstr>Середа</vt:lpstr>
      <vt:lpstr>Четвер</vt:lpstr>
      <vt:lpstr>П’ятниця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2021-03-09T12:17:19Z</dcterms:created>
  <dcterms:modified xsi:type="dcterms:W3CDTF">2021-03-10T08:25:08Z</dcterms:modified>
</cp:coreProperties>
</file>